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es-MX" dirty="0" smtClean="0"/>
              <a:t>Modal </a:t>
            </a:r>
            <a:r>
              <a:rPr lang="es-MX" dirty="0" err="1" smtClean="0"/>
              <a:t>Verbs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971600" y="3429000"/>
            <a:ext cx="7776864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Ingeniería Industrial</a:t>
            </a: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Mtro.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Manuel </a:t>
            </a:r>
            <a:r>
              <a:rPr lang="es-MX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Saldaña </a:t>
            </a:r>
            <a:r>
              <a:rPr lang="es-MX" sz="24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Franquis</a:t>
            </a:r>
            <a:endParaRPr lang="es-MX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400" b="1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2016</a:t>
            </a:r>
            <a:endParaRPr lang="es-MX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18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Modal Verbs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28</cp:revision>
  <dcterms:created xsi:type="dcterms:W3CDTF">2012-12-04T21:22:09Z</dcterms:created>
  <dcterms:modified xsi:type="dcterms:W3CDTF">2016-05-10T17:38:37Z</dcterms:modified>
</cp:coreProperties>
</file>